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y="6858000" cx="12192000"/>
  <p:notesSz cx="6858000" cy="9144000"/>
  <p:embeddedFontLst>
    <p:embeddedFont>
      <p:font typeface="Play"/>
      <p:regular r:id="rId14"/>
      <p:bold r:id="rId1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6" roundtripDataSignature="AMtx7mjHIwbBCQ1IwoE/W37lHOmKcZziZ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font" Target="fonts/Play-bold.fntdata"/><Relationship Id="rId14" Type="http://schemas.openxmlformats.org/officeDocument/2006/relationships/font" Target="fonts/Play-regular.fntdata"/><Relationship Id="rId16" Type="http://customschemas.google.com/relationships/presentationmetadata" Target="meta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fc20aca4cf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g2fc20aca4cf_0_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2f5d29392d0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g2f5d29392d0_0_1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2f5d29392d0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g2f5d29392d0_0_3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2f5d29392d0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g2f5d29392d0_0_2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2f5d29392d0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g2f5d29392d0_0_45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Google Shape;151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1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3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3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None/>
              <a:defRPr sz="2400">
                <a:solidFill>
                  <a:srgbClr val="757575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None/>
              <a:defRPr sz="2000">
                <a:solidFill>
                  <a:srgbClr val="757575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9pPr>
          </a:lstStyle>
          <a:p/>
        </p:txBody>
      </p:sp>
      <p:sp>
        <p:nvSpPr>
          <p:cNvPr id="26" name="Google Shape;26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4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14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5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5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15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15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15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8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8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8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9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9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0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1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1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FE2F3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b="0" i="0" sz="44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Google Shape;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4.jpg"/><Relationship Id="rId4" Type="http://schemas.openxmlformats.org/officeDocument/2006/relationships/image" Target="../media/image15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jpg"/><Relationship Id="rId4" Type="http://schemas.openxmlformats.org/officeDocument/2006/relationships/image" Target="../media/image13.jpg"/><Relationship Id="rId5" Type="http://schemas.openxmlformats.org/officeDocument/2006/relationships/image" Target="../media/image8.jpg"/><Relationship Id="rId6" Type="http://schemas.openxmlformats.org/officeDocument/2006/relationships/image" Target="../media/image11.jpg"/><Relationship Id="rId7" Type="http://schemas.openxmlformats.org/officeDocument/2006/relationships/image" Target="../media/image7.jpg"/><Relationship Id="rId8" Type="http://schemas.openxmlformats.org/officeDocument/2006/relationships/image" Target="../media/image12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g2fc20aca4cf_0_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00950" y="97050"/>
            <a:ext cx="6407625" cy="63565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2f5d29392d0_0_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g2f5d29392d0_0_13"/>
          <p:cNvSpPr/>
          <p:nvPr/>
        </p:nvSpPr>
        <p:spPr>
          <a:xfrm flipH="1">
            <a:off x="-4464" y="0"/>
            <a:ext cx="5806550" cy="6858000"/>
          </a:xfrm>
          <a:custGeom>
            <a:rect b="b" l="l" r="r" t="t"/>
            <a:pathLst>
              <a:path extrusionOk="0" h="6858000" w="5734864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49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g2f5d29392d0_0_13"/>
          <p:cNvSpPr txBox="1"/>
          <p:nvPr>
            <p:ph type="title"/>
          </p:nvPr>
        </p:nvSpPr>
        <p:spPr>
          <a:xfrm>
            <a:off x="452900" y="964550"/>
            <a:ext cx="4111800" cy="4525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</a:pPr>
            <a:r>
              <a:rPr lang="en-US" sz="40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Our location…</a:t>
            </a:r>
            <a:endParaRPr sz="4000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</a:pPr>
            <a:r>
              <a:t/>
            </a:r>
            <a:endParaRPr b="1" sz="4000" u="sng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</a:pPr>
            <a:r>
              <a:rPr lang="en-US" sz="40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Business First Centre Millennium Road, Millennium Park. </a:t>
            </a:r>
            <a:endParaRPr sz="4000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</a:pPr>
            <a:r>
              <a:rPr lang="en-US" sz="40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Preston. </a:t>
            </a:r>
            <a:endParaRPr sz="4000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</a:pPr>
            <a:r>
              <a:rPr lang="en-US" sz="40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PR2 5BL</a:t>
            </a:r>
            <a:endParaRPr sz="4000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2" name="Google Shape;92;g2f5d29392d0_0_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67575" y="865788"/>
            <a:ext cx="6491276" cy="4871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2f5d29392d0_0_3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g2f5d29392d0_0_34"/>
          <p:cNvSpPr/>
          <p:nvPr/>
        </p:nvSpPr>
        <p:spPr>
          <a:xfrm flipH="1">
            <a:off x="11" y="0"/>
            <a:ext cx="5806550" cy="6858000"/>
          </a:xfrm>
          <a:custGeom>
            <a:rect b="b" l="l" r="r" t="t"/>
            <a:pathLst>
              <a:path extrusionOk="0" h="6858000" w="5734864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49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g2f5d29392d0_0_34"/>
          <p:cNvSpPr txBox="1"/>
          <p:nvPr>
            <p:ph type="title"/>
          </p:nvPr>
        </p:nvSpPr>
        <p:spPr>
          <a:xfrm>
            <a:off x="920450" y="1740375"/>
            <a:ext cx="4886100" cy="24243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</a:pPr>
            <a:r>
              <a:rPr lang="en-US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The front</a:t>
            </a:r>
            <a:r>
              <a:rPr lang="en-US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 e</a:t>
            </a:r>
            <a:r>
              <a:rPr lang="en-US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ntranc</a:t>
            </a:r>
            <a:r>
              <a:rPr lang="en-US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e…</a:t>
            </a:r>
            <a:r>
              <a:rPr lang="en-US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..</a:t>
            </a:r>
            <a:endParaRPr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0" name="Google Shape;100;g2f5d29392d0_0_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18195" y="264139"/>
            <a:ext cx="4213144" cy="6329700"/>
          </a:xfrm>
          <a:prstGeom prst="rect">
            <a:avLst/>
          </a:prstGeom>
          <a:solidFill>
            <a:srgbClr val="82766A">
              <a:alpha val="14900"/>
            </a:srgbClr>
          </a:solidFill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2f5d29392d0_0_2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g2f5d29392d0_0_23"/>
          <p:cNvSpPr/>
          <p:nvPr/>
        </p:nvSpPr>
        <p:spPr>
          <a:xfrm flipH="1">
            <a:off x="-4464" y="0"/>
            <a:ext cx="5806550" cy="6858000"/>
          </a:xfrm>
          <a:custGeom>
            <a:rect b="b" l="l" r="r" t="t"/>
            <a:pathLst>
              <a:path extrusionOk="0" h="6858000" w="5734864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49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g2f5d29392d0_0_23"/>
          <p:cNvSpPr txBox="1"/>
          <p:nvPr>
            <p:ph type="title"/>
          </p:nvPr>
        </p:nvSpPr>
        <p:spPr>
          <a:xfrm>
            <a:off x="776375" y="598450"/>
            <a:ext cx="3836700" cy="5564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82425"/>
              <a:buFont typeface="Play"/>
              <a:buNone/>
            </a:pPr>
            <a:r>
              <a:t/>
            </a:r>
            <a:endParaRPr sz="4488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82425"/>
              <a:buFont typeface="Play"/>
              <a:buNone/>
            </a:pPr>
            <a:r>
              <a:rPr b="1" lang="en-US" sz="4488" u="sng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The Reception Area</a:t>
            </a:r>
            <a:endParaRPr b="1" sz="4488" u="sng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82425"/>
              <a:buFont typeface="Play"/>
              <a:buNone/>
            </a:pPr>
            <a:r>
              <a:rPr lang="en-US" sz="4488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4488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82425"/>
              <a:buFont typeface="Play"/>
              <a:buNone/>
            </a:pPr>
            <a:r>
              <a:rPr lang="en-US" sz="4488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You will be greeted by your teacher and escorted to our Learning Hub</a:t>
            </a:r>
            <a:br>
              <a:rPr lang="en-US" sz="40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</a:br>
            <a:endParaRPr sz="4000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8" name="Google Shape;108;g2f5d29392d0_0_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02075" y="1111150"/>
            <a:ext cx="6177599" cy="4635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6"/>
          <p:cNvSpPr/>
          <p:nvPr/>
        </p:nvSpPr>
        <p:spPr>
          <a:xfrm flipH="1">
            <a:off x="0" y="0"/>
            <a:ext cx="5802086" cy="6858000"/>
          </a:xfrm>
          <a:custGeom>
            <a:rect b="b" l="l" r="r" t="t"/>
            <a:pathLst>
              <a:path extrusionOk="0" h="6858000" w="5734864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6"/>
          <p:cNvSpPr txBox="1"/>
          <p:nvPr>
            <p:ph type="title"/>
          </p:nvPr>
        </p:nvSpPr>
        <p:spPr>
          <a:xfrm>
            <a:off x="921475" y="1500202"/>
            <a:ext cx="3616800" cy="3869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60"/>
              <a:buFont typeface="Play"/>
              <a:buNone/>
            </a:pPr>
            <a:r>
              <a:rPr b="1" lang="en-US" sz="4000" u="sng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The Learning Hub</a:t>
            </a:r>
            <a:endParaRPr b="1" sz="4000" u="sng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60"/>
              <a:buFont typeface="Play"/>
              <a:buNone/>
            </a:pPr>
            <a:r>
              <a:t/>
            </a:r>
            <a:endParaRPr b="1" sz="4000" u="sng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60"/>
              <a:buFont typeface="Play"/>
              <a:buNone/>
            </a:pPr>
            <a:r>
              <a:rPr lang="en-US" sz="40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W</a:t>
            </a:r>
            <a:r>
              <a:rPr lang="en-US" sz="40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e provide everything. Just bring yourself!</a:t>
            </a:r>
            <a:endParaRPr sz="4000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6" name="Google Shape;116;p6" title="IMG_1913.HEIC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30125" y="1808875"/>
            <a:ext cx="3447199" cy="459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6" title="IMG_1911.HEIC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780975" y="372000"/>
            <a:ext cx="3200751" cy="42676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7"/>
          <p:cNvSpPr/>
          <p:nvPr/>
        </p:nvSpPr>
        <p:spPr>
          <a:xfrm flipH="1">
            <a:off x="0" y="0"/>
            <a:ext cx="5802086" cy="6858000"/>
          </a:xfrm>
          <a:custGeom>
            <a:rect b="b" l="l" r="r" t="t"/>
            <a:pathLst>
              <a:path extrusionOk="0" h="6858000" w="5734864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p7"/>
          <p:cNvSpPr txBox="1"/>
          <p:nvPr>
            <p:ph type="title"/>
          </p:nvPr>
        </p:nvSpPr>
        <p:spPr>
          <a:xfrm>
            <a:off x="436700" y="-145575"/>
            <a:ext cx="4205400" cy="6122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0000"/>
              <a:buFont typeface="Play"/>
              <a:buNone/>
            </a:pPr>
            <a:r>
              <a:t/>
            </a:r>
            <a:endParaRPr b="1" sz="4000" u="sng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0000"/>
              <a:buFont typeface="Play"/>
              <a:buNone/>
            </a:pPr>
            <a:r>
              <a:t/>
            </a:r>
            <a:endParaRPr b="1" sz="4000" u="sng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0000"/>
              <a:buFont typeface="Play"/>
              <a:buNone/>
            </a:pPr>
            <a:r>
              <a:rPr b="1" lang="en-US" sz="4000" u="sng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The Communal/ Kitchen Lounge</a:t>
            </a:r>
            <a:endParaRPr b="1" sz="4000" u="sng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0000"/>
              <a:buFont typeface="Play"/>
              <a:buNone/>
            </a:pPr>
            <a:r>
              <a:t/>
            </a:r>
            <a:endParaRPr sz="4000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0000"/>
              <a:buFont typeface="Play"/>
              <a:buNone/>
            </a:pPr>
            <a:r>
              <a:rPr lang="en-US" sz="40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We provide all refreshments including tea, coffee and juice. And toast to those who missed breakfast!</a:t>
            </a:r>
            <a:endParaRPr sz="4000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5" name="Google Shape;125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75525" y="921950"/>
            <a:ext cx="6295150" cy="47229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2f5d29392d0_0_4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g2f5d29392d0_0_45"/>
          <p:cNvSpPr/>
          <p:nvPr/>
        </p:nvSpPr>
        <p:spPr>
          <a:xfrm flipH="1">
            <a:off x="-4464" y="0"/>
            <a:ext cx="5806550" cy="6858000"/>
          </a:xfrm>
          <a:custGeom>
            <a:rect b="b" l="l" r="r" t="t"/>
            <a:pathLst>
              <a:path extrusionOk="0" h="6858000" w="5734864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49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g2f5d29392d0_0_45"/>
          <p:cNvSpPr txBox="1"/>
          <p:nvPr>
            <p:ph type="title"/>
          </p:nvPr>
        </p:nvSpPr>
        <p:spPr>
          <a:xfrm>
            <a:off x="647000" y="1657875"/>
            <a:ext cx="4027500" cy="3518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60"/>
              <a:buFont typeface="Play"/>
              <a:buNone/>
            </a:pPr>
            <a:r>
              <a:rPr b="1" lang="en-US" sz="4000" u="sng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Toilets</a:t>
            </a:r>
            <a:endParaRPr b="1" sz="4000" u="sng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60"/>
              <a:buFont typeface="Play"/>
              <a:buNone/>
            </a:pPr>
            <a:r>
              <a:t/>
            </a:r>
            <a:endParaRPr b="1" sz="4000" u="sng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60"/>
              <a:buFont typeface="Play"/>
              <a:buNone/>
            </a:pPr>
            <a:r>
              <a:rPr lang="en-US" sz="40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Male, female and disabled toilets are available. </a:t>
            </a:r>
            <a:endParaRPr sz="4000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3" name="Google Shape;133;g2f5d29392d0_0_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80925" y="799350"/>
            <a:ext cx="6306375" cy="47323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8" name="Google Shape;138;p8"/>
          <p:cNvGrpSpPr/>
          <p:nvPr/>
        </p:nvGrpSpPr>
        <p:grpSpPr>
          <a:xfrm>
            <a:off x="5282498" y="0"/>
            <a:ext cx="6909502" cy="6883029"/>
            <a:chOff x="-19200" y="0"/>
            <a:chExt cx="7909923" cy="6883029"/>
          </a:xfrm>
        </p:grpSpPr>
        <p:sp>
          <p:nvSpPr>
            <p:cNvPr id="139" name="Google Shape;139;p8"/>
            <p:cNvSpPr/>
            <p:nvPr/>
          </p:nvSpPr>
          <p:spPr>
            <a:xfrm>
              <a:off x="-19200" y="0"/>
              <a:ext cx="7909923" cy="6883029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7000">
                  <a:schemeClr val="accent2"/>
                </a:gs>
                <a:gs pos="100000">
                  <a:schemeClr val="accent5"/>
                </a:gs>
              </a:gsLst>
              <a:lin ang="4800000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" name="Google Shape;140;p8"/>
            <p:cNvSpPr/>
            <p:nvPr/>
          </p:nvSpPr>
          <p:spPr>
            <a:xfrm>
              <a:off x="-19199" y="0"/>
              <a:ext cx="7909922" cy="6883029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60000">
                  <a:srgbClr val="D86CCC">
                    <a:alpha val="0"/>
                  </a:srgbClr>
                </a:gs>
                <a:gs pos="100000">
                  <a:srgbClr val="D86CCC">
                    <a:alpha val="0"/>
                  </a:srgbClr>
                </a:gs>
              </a:gsLst>
              <a:lin ang="20399999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1" name="Google Shape;141;p8"/>
            <p:cNvSpPr/>
            <p:nvPr/>
          </p:nvSpPr>
          <p:spPr>
            <a:xfrm rot="-5400000">
              <a:off x="499591" y="-508104"/>
              <a:ext cx="6872341" cy="7909922"/>
            </a:xfrm>
            <a:prstGeom prst="rect">
              <a:avLst/>
            </a:prstGeom>
            <a:gradFill>
              <a:gsLst>
                <a:gs pos="0">
                  <a:srgbClr val="78206E">
                    <a:alpha val="45882"/>
                  </a:srgbClr>
                </a:gs>
                <a:gs pos="49000">
                  <a:srgbClr val="A02B93">
                    <a:alpha val="0"/>
                  </a:srgbClr>
                </a:gs>
                <a:gs pos="100000">
                  <a:srgbClr val="A02B93">
                    <a:alpha val="0"/>
                  </a:srgbClr>
                </a:gs>
              </a:gsLst>
              <a:lin ang="19199999" scaled="0"/>
            </a:gra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42" name="Google Shape;142;p8"/>
          <p:cNvSpPr txBox="1"/>
          <p:nvPr>
            <p:ph type="title"/>
          </p:nvPr>
        </p:nvSpPr>
        <p:spPr>
          <a:xfrm>
            <a:off x="480974" y="1108243"/>
            <a:ext cx="4320547" cy="150179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Play"/>
              <a:buNone/>
            </a:pPr>
            <a:r>
              <a:rPr lang="en-US" sz="40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Meet some of our other students…</a:t>
            </a:r>
            <a:endParaRPr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A drawing of a person&#10;&#10;Description automatically generated" id="143" name="Google Shape;143;p8"/>
          <p:cNvPicPr preferRelativeResize="0"/>
          <p:nvPr/>
        </p:nvPicPr>
        <p:blipFill rotWithShape="1">
          <a:blip r:embed="rId3">
            <a:alphaModFix/>
          </a:blip>
          <a:srcRect b="-2" l="0" r="2630" t="0"/>
          <a:stretch/>
        </p:blipFill>
        <p:spPr>
          <a:xfrm rot="5400000">
            <a:off x="5390643" y="3785073"/>
            <a:ext cx="3176478" cy="244674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drawing of a person&#10;&#10;Description automatically generated" id="144" name="Google Shape;144;p8"/>
          <p:cNvPicPr preferRelativeResize="0"/>
          <p:nvPr/>
        </p:nvPicPr>
        <p:blipFill rotWithShape="1">
          <a:blip r:embed="rId4">
            <a:alphaModFix/>
          </a:blip>
          <a:srcRect b="-2" l="0" r="2191" t="0"/>
          <a:stretch/>
        </p:blipFill>
        <p:spPr>
          <a:xfrm rot="5400000">
            <a:off x="-198910" y="3860451"/>
            <a:ext cx="3176479" cy="243579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drawing of a person with glasses&#10;&#10;Description automatically generated" id="145" name="Google Shape;145;p8"/>
          <p:cNvPicPr preferRelativeResize="0"/>
          <p:nvPr>
            <p:ph idx="1" type="body"/>
          </p:nvPr>
        </p:nvPicPr>
        <p:blipFill rotWithShape="1">
          <a:blip r:embed="rId5">
            <a:alphaModFix/>
          </a:blip>
          <a:srcRect b="-2" l="0" r="2630" t="0"/>
          <a:stretch/>
        </p:blipFill>
        <p:spPr>
          <a:xfrm rot="5400000">
            <a:off x="8529423" y="438502"/>
            <a:ext cx="3428993" cy="264124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drawing of a child&#10;&#10;Description automatically generated" id="146" name="Google Shape;146;p8"/>
          <p:cNvPicPr preferRelativeResize="0"/>
          <p:nvPr/>
        </p:nvPicPr>
        <p:blipFill rotWithShape="1">
          <a:blip r:embed="rId6">
            <a:alphaModFix/>
          </a:blip>
          <a:srcRect b="-2" l="1722" r="469" t="0"/>
          <a:stretch/>
        </p:blipFill>
        <p:spPr>
          <a:xfrm rot="5400000">
            <a:off x="2369235" y="3852682"/>
            <a:ext cx="3185274" cy="244254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drawing of a child&#10;&#10;Description automatically generated" id="147" name="Google Shape;147;p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 rot="5400000">
            <a:off x="5379504" y="443557"/>
            <a:ext cx="3191422" cy="239356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drawing of a person&#10;&#10;Description automatically generated" id="148" name="Google Shape;148;p8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 rot="5400000">
            <a:off x="8542612" y="3931905"/>
            <a:ext cx="3045461" cy="22840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9"/>
          <p:cNvSpPr txBox="1"/>
          <p:nvPr>
            <p:ph type="ctrTitle"/>
          </p:nvPr>
        </p:nvSpPr>
        <p:spPr>
          <a:xfrm>
            <a:off x="1223150" y="2960312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</a:pPr>
            <a:r>
              <a:rPr lang="en-US" sz="44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We look forward to supporting you on your educational journey. </a:t>
            </a:r>
            <a:endParaRPr sz="4400">
              <a:solidFill>
                <a:srgbClr val="0B53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4" name="Google Shape;154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57575" y="1009675"/>
            <a:ext cx="2676842" cy="26555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2024-06-19T07:35:17Z</dcterms:created>
  <dc:creator>Kerry Parker</dc:creator>
</cp:coreProperties>
</file>